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Do list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86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Interfata   Aplicatiei</a:t>
            </a:r>
            <a:endParaRPr lang="ro-R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2016125"/>
            <a:ext cx="5285232" cy="4055492"/>
          </a:xfrm>
        </p:spPr>
      </p:pic>
    </p:spTree>
    <p:extLst>
      <p:ext uri="{BB962C8B-B14F-4D97-AF65-F5344CB8AC3E}">
        <p14:creationId xmlns:p14="http://schemas.microsoft.com/office/powerpoint/2010/main" val="1276829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728" y="2016124"/>
            <a:ext cx="4818887" cy="3936619"/>
          </a:xfrm>
        </p:spPr>
      </p:pic>
    </p:spTree>
    <p:extLst>
      <p:ext uri="{BB962C8B-B14F-4D97-AF65-F5344CB8AC3E}">
        <p14:creationId xmlns:p14="http://schemas.microsoft.com/office/powerpoint/2010/main" val="166498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Principiile    solid</a:t>
            </a:r>
            <a:endParaRPr lang="ro-R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018" y="1997837"/>
            <a:ext cx="5074033" cy="3449638"/>
          </a:xfrm>
        </p:spPr>
      </p:pic>
      <p:sp>
        <p:nvSpPr>
          <p:cNvPr id="5" name="TextBox 4"/>
          <p:cNvSpPr txBox="1"/>
          <p:nvPr/>
        </p:nvSpPr>
        <p:spPr>
          <a:xfrm>
            <a:off x="7406640" y="2441448"/>
            <a:ext cx="36482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O-Obiectele sau entitățile ar trebui să fie deschise pentru extindere, dar închise pentru modificare</a:t>
            </a:r>
            <a:r>
              <a:rPr lang="ro-RO" dirty="0" smtClean="0"/>
              <a:t>.</a:t>
            </a:r>
          </a:p>
          <a:p>
            <a:r>
              <a:rPr lang="ro-RO" dirty="0"/>
              <a:t>Utilizatorul poate folosi butoanele de remove,add,log-in dar nu le poate schimba!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12787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882" y="2052701"/>
            <a:ext cx="5074033" cy="3449638"/>
          </a:xfrm>
        </p:spPr>
      </p:pic>
      <p:sp>
        <p:nvSpPr>
          <p:cNvPr id="7" name="TextBox 6"/>
          <p:cNvSpPr txBox="1"/>
          <p:nvPr/>
        </p:nvSpPr>
        <p:spPr>
          <a:xfrm>
            <a:off x="7232904" y="2176272"/>
            <a:ext cx="3913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o-RO" dirty="0"/>
              <a:t>S- O clasă ar trebui să aibă un singur motiv de schimbare, ceea ce înseamnă că o clasă ar trebui să aibă un singur scop</a:t>
            </a:r>
            <a:r>
              <a:rPr lang="ro-RO" dirty="0" smtClean="0"/>
              <a:t>!</a:t>
            </a:r>
          </a:p>
          <a:p>
            <a:r>
              <a:rPr lang="ro-RO" dirty="0"/>
              <a:t>Functiile de create si remove au scopul strict de a crea si a sterge imputul aplicat de utilizator!</a:t>
            </a:r>
          </a:p>
          <a:p>
            <a:pPr lvl="0"/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2685752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9</TotalTime>
  <Words>81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Times New Roman</vt:lpstr>
      <vt:lpstr>Gallery</vt:lpstr>
      <vt:lpstr>To Do list</vt:lpstr>
      <vt:lpstr>Interfata   Aplicatiei</vt:lpstr>
      <vt:lpstr>PowerPoint Presentation</vt:lpstr>
      <vt:lpstr>Principiile    solid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Do list</dc:title>
  <dc:creator>Madalin Ionut</dc:creator>
  <cp:lastModifiedBy>Madalin Ionut</cp:lastModifiedBy>
  <cp:revision>2</cp:revision>
  <dcterms:created xsi:type="dcterms:W3CDTF">2020-06-01T15:20:05Z</dcterms:created>
  <dcterms:modified xsi:type="dcterms:W3CDTF">2020-06-01T15:29:53Z</dcterms:modified>
</cp:coreProperties>
</file>

<file path=docProps/thumbnail.jpeg>
</file>